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1" r:id="rId2"/>
    <p:sldId id="271" r:id="rId3"/>
    <p:sldId id="264" r:id="rId4"/>
    <p:sldId id="265" r:id="rId5"/>
    <p:sldId id="263" r:id="rId6"/>
    <p:sldId id="262" r:id="rId7"/>
    <p:sldId id="266" r:id="rId8"/>
    <p:sldId id="268" r:id="rId9"/>
    <p:sldId id="267" r:id="rId10"/>
    <p:sldId id="269" r:id="rId11"/>
    <p:sldId id="270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0D7B-AC62-486F-B025-381D566BFE88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0D0A6-C4F7-440D-93F1-C6C970C53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5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4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5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0D09C-0C52-4ED0-88BF-37CB17FFB6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860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5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2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6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8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3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9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F6C8-B8E8-4440-8421-CA8C596FE19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6511B-5932-4F7B-A8E8-07E1F14EC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61573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Olympic Games: The Events</a:t>
            </a:r>
            <a:endParaRPr lang="en-GB" dirty="0"/>
          </a:p>
        </p:txBody>
      </p:sp>
      <p:pic>
        <p:nvPicPr>
          <p:cNvPr id="3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68" y="3930258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26" y="3602038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DSC_7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378" y="1061424"/>
            <a:ext cx="6842437" cy="454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8794" y="538204"/>
            <a:ext cx="2610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dirty="0" smtClean="0">
                <a:latin typeface="+mj-lt"/>
              </a:rPr>
              <a:t>Long </a:t>
            </a:r>
            <a:r>
              <a:rPr lang="en-GB" sz="4400" dirty="0" smtClean="0">
                <a:latin typeface="+mj-lt"/>
              </a:rPr>
              <a:t>Jump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782" y="69561"/>
            <a:ext cx="2459182" cy="9002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Pentathlon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3326" y="1331768"/>
            <a:ext cx="2098966" cy="1857964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 smtClean="0"/>
              <a:t>Running</a:t>
            </a:r>
          </a:p>
          <a:p>
            <a:pPr eaLnBrk="1" hangingPunct="1"/>
            <a:r>
              <a:rPr lang="en-GB" sz="2400" dirty="0" smtClean="0"/>
              <a:t>Wrestling</a:t>
            </a:r>
          </a:p>
          <a:p>
            <a:pPr eaLnBrk="1" hangingPunct="1"/>
            <a:r>
              <a:rPr lang="en-GB" sz="2400" dirty="0" smtClean="0"/>
              <a:t>Javelin</a:t>
            </a:r>
          </a:p>
          <a:p>
            <a:pPr eaLnBrk="1" hangingPunct="1"/>
            <a:r>
              <a:rPr lang="en-GB" sz="2400" dirty="0" smtClean="0"/>
              <a:t>Discus</a:t>
            </a:r>
          </a:p>
          <a:p>
            <a:pPr eaLnBrk="1" hangingPunct="1"/>
            <a:r>
              <a:rPr lang="en-GB" sz="2400" dirty="0" smtClean="0"/>
              <a:t>Long jump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5" y="3629890"/>
            <a:ext cx="4798386" cy="3203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5" y="206704"/>
            <a:ext cx="4798386" cy="32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323" y="707175"/>
            <a:ext cx="6443948" cy="570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67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06" y="0"/>
            <a:ext cx="4467294" cy="6569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215" y="451707"/>
            <a:ext cx="3462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dirty="0" smtClean="0">
                <a:latin typeface="+mj-lt"/>
              </a:rPr>
              <a:t>Chariot Racing</a:t>
            </a:r>
            <a:endParaRPr lang="en-GB" sz="4400" dirty="0">
              <a:latin typeface="+mj-lt"/>
            </a:endParaRPr>
          </a:p>
        </p:txBody>
      </p:sp>
      <p:pic>
        <p:nvPicPr>
          <p:cNvPr id="4" name="Picture 3" descr="east pediment olympia2"/>
          <p:cNvPicPr>
            <a:picLocks noChangeAspect="1" noChangeArrowheads="1"/>
          </p:cNvPicPr>
          <p:nvPr/>
        </p:nvPicPr>
        <p:blipFill rotWithShape="1">
          <a:blip r:embed="rId3" cstate="print"/>
          <a:srcRect t="24930" b="24062"/>
          <a:stretch/>
        </p:blipFill>
        <p:spPr>
          <a:xfrm>
            <a:off x="106037" y="1603332"/>
            <a:ext cx="7396944" cy="283088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264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88" y="528948"/>
            <a:ext cx="9525000" cy="604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850" y="338726"/>
            <a:ext cx="17141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dirty="0" smtClean="0">
                <a:latin typeface="+mj-lt"/>
              </a:rPr>
              <a:t>Boxing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26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781907" y="144163"/>
            <a:ext cx="57508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dirty="0" smtClean="0">
                <a:latin typeface="+mj-lt"/>
              </a:rPr>
              <a:t>Running in Armour</a:t>
            </a:r>
            <a:endParaRPr lang="en-GB" sz="4400" dirty="0">
              <a:latin typeface="+mj-lt"/>
            </a:endParaRPr>
          </a:p>
        </p:txBody>
      </p:sp>
      <p:pic>
        <p:nvPicPr>
          <p:cNvPr id="1026" name="Picture 2" descr="Pottery: red figure kylix: six youths (hoplitodromoi) racing with helmets and shields; meander pattern and inscriptions in tondo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3"/>
          <a:stretch/>
        </p:blipFill>
        <p:spPr bwMode="auto">
          <a:xfrm>
            <a:off x="866775" y="944418"/>
            <a:ext cx="8600498" cy="54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long distanc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414" y="274639"/>
            <a:ext cx="457517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086" y="389923"/>
            <a:ext cx="20473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dirty="0" smtClean="0">
                <a:latin typeface="+mj-lt"/>
              </a:rPr>
              <a:t>Running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8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ac1012\CAC112 olympia\wrest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63" y="927428"/>
            <a:ext cx="7416824" cy="56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086" y="188641"/>
            <a:ext cx="5035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dirty="0" smtClean="0">
                <a:latin typeface="+mj-lt"/>
              </a:rPr>
              <a:t>Wrestling: Pankration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1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2" y="754929"/>
            <a:ext cx="4163798" cy="5851525"/>
          </a:xfrm>
        </p:spPr>
      </p:pic>
      <p:sp>
        <p:nvSpPr>
          <p:cNvPr id="2" name="Rectangle 1"/>
          <p:cNvSpPr/>
          <p:nvPr/>
        </p:nvSpPr>
        <p:spPr>
          <a:xfrm>
            <a:off x="662362" y="274638"/>
            <a:ext cx="1622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dirty="0" smtClean="0">
                <a:latin typeface="+mj-lt"/>
              </a:rPr>
              <a:t>Discus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39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javelin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4200" y="977900"/>
            <a:ext cx="3403600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1723" y="352853"/>
            <a:ext cx="16827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dirty="0" smtClean="0">
                <a:latin typeface="+mj-lt"/>
              </a:rPr>
              <a:t>Javelin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14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Pentathlon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8</cp:revision>
  <cp:lastPrinted>2016-06-22T20:37:57Z</cp:lastPrinted>
  <dcterms:created xsi:type="dcterms:W3CDTF">2016-06-22T20:36:35Z</dcterms:created>
  <dcterms:modified xsi:type="dcterms:W3CDTF">2019-11-19T11:48:39Z</dcterms:modified>
</cp:coreProperties>
</file>